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67" r:id="rId3"/>
    <p:sldId id="269" r:id="rId4"/>
    <p:sldId id="271" r:id="rId5"/>
    <p:sldId id="272" r:id="rId6"/>
    <p:sldId id="296" r:id="rId7"/>
    <p:sldId id="299" r:id="rId8"/>
    <p:sldId id="306" r:id="rId9"/>
    <p:sldId id="308" r:id="rId10"/>
    <p:sldId id="273" r:id="rId11"/>
    <p:sldId id="309" r:id="rId12"/>
    <p:sldId id="257" r:id="rId13"/>
    <p:sldId id="259" r:id="rId14"/>
    <p:sldId id="286" r:id="rId15"/>
    <p:sldId id="287" r:id="rId16"/>
    <p:sldId id="295" r:id="rId17"/>
    <p:sldId id="289" r:id="rId18"/>
    <p:sldId id="310" r:id="rId19"/>
    <p:sldId id="311" r:id="rId20"/>
    <p:sldId id="300" r:id="rId21"/>
    <p:sldId id="293" r:id="rId22"/>
    <p:sldId id="288" r:id="rId23"/>
    <p:sldId id="283" r:id="rId24"/>
    <p:sldId id="294" r:id="rId25"/>
    <p:sldId id="292" r:id="rId26"/>
    <p:sldId id="275" r:id="rId27"/>
    <p:sldId id="262" r:id="rId28"/>
    <p:sldId id="266" r:id="rId29"/>
    <p:sldId id="276" r:id="rId30"/>
    <p:sldId id="265" r:id="rId31"/>
    <p:sldId id="284" r:id="rId32"/>
    <p:sldId id="260" r:id="rId33"/>
    <p:sldId id="290" r:id="rId34"/>
    <p:sldId id="277" r:id="rId35"/>
    <p:sldId id="280" r:id="rId36"/>
    <p:sldId id="282" r:id="rId37"/>
    <p:sldId id="278" r:id="rId38"/>
    <p:sldId id="279" r:id="rId39"/>
    <p:sldId id="281" r:id="rId40"/>
    <p:sldId id="28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6" autoAdjust="0"/>
    <p:restoredTop sz="94660"/>
  </p:normalViewPr>
  <p:slideViewPr>
    <p:cSldViewPr>
      <p:cViewPr>
        <p:scale>
          <a:sx n="100" d="100"/>
          <a:sy n="100" d="100"/>
        </p:scale>
        <p:origin x="-528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D5032D-6CD6-4177-84D9-74E64033163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584913-0345-42F3-A574-41728E61B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84913-0345-42F3-A574-41728E61B7F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baseline="0" dirty="0" smtClean="0"/>
              <a:t> ряд  слева   </a:t>
            </a:r>
            <a:r>
              <a:rPr lang="ru-RU" baseline="0" dirty="0" err="1" smtClean="0"/>
              <a:t>Киришева</a:t>
            </a:r>
            <a:r>
              <a:rPr lang="ru-RU" baseline="0" dirty="0" smtClean="0"/>
              <a:t> Е.Л., </a:t>
            </a:r>
            <a:r>
              <a:rPr lang="ru-RU" baseline="0" dirty="0" err="1" smtClean="0"/>
              <a:t>Голубчикова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Т.Д.,Бунькова</a:t>
            </a:r>
            <a:r>
              <a:rPr lang="ru-RU" baseline="0" dirty="0" smtClean="0"/>
              <a:t> А.М.,</a:t>
            </a:r>
          </a:p>
          <a:p>
            <a:r>
              <a:rPr lang="ru-RU" baseline="0" dirty="0" smtClean="0"/>
              <a:t>2 ряд снизу </a:t>
            </a:r>
            <a:r>
              <a:rPr lang="ru-RU" baseline="0" dirty="0" err="1" smtClean="0"/>
              <a:t>Овчинникова</a:t>
            </a:r>
            <a:r>
              <a:rPr lang="ru-RU" baseline="0" dirty="0" smtClean="0"/>
              <a:t> А.Т., Костина </a:t>
            </a:r>
            <a:r>
              <a:rPr lang="ru-RU" baseline="0" dirty="0" err="1" smtClean="0"/>
              <a:t>Л.А.,Гладкова</a:t>
            </a:r>
            <a:r>
              <a:rPr lang="ru-RU" baseline="0" dirty="0" smtClean="0"/>
              <a:t> П.Ф.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84913-0345-42F3-A574-41728E61B7F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84913-0345-42F3-A574-41728E61B7F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84913-0345-42F3-A574-41728E61B7F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E0EB90-4148-416C-AF55-44A34BEAE4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C5DB-9025-4E1B-BF1F-0BE256BFC0C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30FC-A80F-4E35-B133-B86C30263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B59B-7423-43AD-8EB6-D7BB0F5658E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9A1B-74CF-4C7A-89FB-2A45EC6A5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A9F4-B02E-4878-A63E-E7262DBAF8C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4788-B26C-44F1-82C2-BECCA0AAC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6E57-5D12-46E2-82ED-0799AEEC995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941B-DCAD-4CDA-87D9-B4A37D4AA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A715-00F3-49E8-B136-18045EAEA87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09C3-0734-4561-8207-37352DEF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4A92-328C-4E53-9A43-2E3A830634A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EA9D-9FBD-45EA-AC5B-2CF8501E6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059A-59A5-4A0B-B628-09C5ABD2FF3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ABD2-5021-42F0-91C2-87A61C647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E329-097B-4769-8A98-C43A9A89ADD3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F9C-6C02-4332-9C1F-8F5576ADE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0890-5F74-4FDF-AB40-7260E929B74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2E0F-9AFB-4097-BACD-3DCC9E83B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FEA2-00B5-41BB-88FE-BAF72594BBC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5765-2DA0-4FD2-9959-751BA9B1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57BC-6E06-43D8-9C4F-360054ABDA2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1C15-A616-448C-9232-149B25FE1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784071-DF7D-4B34-B759-B382B8859D7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73B357-AC13-496A-8016-983A932E5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 advTm="4000">
    <p:pull dir="l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500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4339" name="Picture 2" descr="http://s1.ipicture.ru/uploads/20120509/UqN3uB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000375"/>
            <a:ext cx="4029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14290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5"/>
          <p:cNvSpPr>
            <a:spLocks noGrp="1"/>
          </p:cNvSpPr>
          <p:nvPr>
            <p:ph type="ctrTitle"/>
          </p:nvPr>
        </p:nvSpPr>
        <p:spPr>
          <a:xfrm>
            <a:off x="685800" y="2500313"/>
            <a:ext cx="7772400" cy="1928812"/>
          </a:xfrm>
        </p:spPr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  <a:latin typeface="Arial Black" pitchFamily="34" charset="0"/>
              </a:rPr>
              <a:t>Труженики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sz="6000" b="1" smtClean="0">
                <a:solidFill>
                  <a:srgbClr val="FF0000"/>
                </a:solidFill>
                <a:latin typeface="Arial Black" pitchFamily="34" charset="0"/>
              </a:rPr>
              <a:t>тыла</a:t>
            </a:r>
            <a:br>
              <a:rPr lang="ru-RU" sz="6000" b="1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60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8640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лектив уч-ков В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857364"/>
            <a:ext cx="7572428" cy="4643470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-243408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51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51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929188"/>
            <a:ext cx="20145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141788" cy="457203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Костина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Лидия Андреевна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                     </a:t>
            </a:r>
            <a:r>
              <a:rPr lang="ru-RU" sz="1800" b="1" dirty="0" smtClean="0"/>
              <a:t>30 05. 1921 г.- 08.2013г.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Окончила фельдшерскую школу  в Днепропетровске медсестрой.  И сразу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   в 1941 г. мобилизована  с </a:t>
            </a:r>
            <a:r>
              <a:rPr lang="ru-RU" sz="2000" dirty="0" err="1" smtClean="0"/>
              <a:t>звакогоспиталем</a:t>
            </a:r>
            <a:r>
              <a:rPr lang="ru-RU" sz="2000" dirty="0" smtClean="0"/>
              <a:t>  № 1338   из Днепропетровска.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С  сентября 1942 г. Уволена  в связи с болезнью  и демобилизована в     В-Синячиху.  С сентября 1942г.-январь  1974г.  Работает в  </a:t>
            </a:r>
            <a:r>
              <a:rPr lang="ru-RU" sz="2000" dirty="0" err="1" smtClean="0"/>
              <a:t>Верхнесинячихинской</a:t>
            </a:r>
            <a:r>
              <a:rPr lang="ru-RU" sz="2000" dirty="0" smtClean="0"/>
              <a:t> больнице, старшей медсестрой хирургического отделения. Имеет  орден  Отечественной войны 2-ой степени, медаль к  100-летию В.И.Ленина, юбилейные медали.</a:t>
            </a:r>
          </a:p>
        </p:txBody>
      </p:sp>
      <p:pic>
        <p:nvPicPr>
          <p:cNvPr id="18438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рка\Desktop\IMG_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928802"/>
            <a:ext cx="3286148" cy="4643469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357688"/>
            <a:ext cx="26019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Содержимое 5"/>
          <p:cNvSpPr>
            <a:spLocks noGrp="1"/>
          </p:cNvSpPr>
          <p:nvPr>
            <p:ph sz="quarter" idx="4"/>
          </p:nvPr>
        </p:nvSpPr>
        <p:spPr>
          <a:xfrm>
            <a:off x="4000497" y="2143125"/>
            <a:ext cx="4756154" cy="43576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Овчинникова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Анна Тимофеевна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               </a:t>
            </a:r>
            <a:r>
              <a:rPr lang="en-US" sz="1800" dirty="0" smtClean="0"/>
              <a:t>12</a:t>
            </a:r>
            <a:r>
              <a:rPr lang="ru-RU" sz="1800" dirty="0" smtClean="0"/>
              <a:t>.</a:t>
            </a:r>
            <a:r>
              <a:rPr lang="ru-RU" sz="1800" b="1" dirty="0" smtClean="0"/>
              <a:t> 11г. 1922 г.- 2014г.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Окончила   </a:t>
            </a:r>
            <a:r>
              <a:rPr lang="ru-RU" sz="1800" dirty="0" err="1" smtClean="0"/>
              <a:t>медучилище</a:t>
            </a:r>
            <a:r>
              <a:rPr lang="ru-RU" sz="1800" dirty="0" smtClean="0"/>
              <a:t> г.Н-Тагила.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В 1944 г. мобилизована в ряды Красной Армии операционной медсестрой.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С 25.11.1945 г. госпиталь расформирован. 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С 1946 г. по 1977 г. работала в родильном отделении  акушеркой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больницы.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Награждена медалью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«За доблестный труд в годы  Великой Отечественной войны»,юбилейные.</a:t>
            </a:r>
          </a:p>
          <a:p>
            <a:pPr algn="ctr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21510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144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А.Т.ОВЧИННИКОВ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597" y="2174874"/>
            <a:ext cx="3214710" cy="4325959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2351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71678"/>
            <a:ext cx="4038600" cy="464347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Гладкова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Полина Федоровна        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17.10.1920г.-19.06.1988г.</a:t>
            </a:r>
          </a:p>
          <a:p>
            <a:pPr algn="ctr">
              <a:buNone/>
            </a:pPr>
            <a:r>
              <a:rPr lang="ru-RU" sz="2000" dirty="0" smtClean="0"/>
              <a:t>В 25.07. 1941г. Была мобилизована в ряды Красной армии и служила при  эвакогоспитале  № 947 </a:t>
            </a:r>
            <a:r>
              <a:rPr lang="ru-RU" sz="2000" dirty="0" err="1" smtClean="0"/>
              <a:t>г.Петровск,Забайкалье</a:t>
            </a:r>
            <a:r>
              <a:rPr lang="ru-RU" sz="2000" dirty="0" smtClean="0"/>
              <a:t> палатной медсестрой. Демобилизована  12.04.1945г.</a:t>
            </a:r>
          </a:p>
          <a:p>
            <a:pPr algn="ctr">
              <a:buNone/>
            </a:pPr>
            <a:r>
              <a:rPr lang="ru-RU" sz="2000" dirty="0" smtClean="0"/>
              <a:t>С 1946 г. – 1977г.работала  акушеркой  в родильном отделении </a:t>
            </a:r>
          </a:p>
          <a:p>
            <a:pPr algn="ctr">
              <a:buNone/>
            </a:pPr>
            <a:r>
              <a:rPr lang="ru-RU" sz="2000" dirty="0" smtClean="0"/>
              <a:t>   в </a:t>
            </a:r>
            <a:r>
              <a:rPr lang="ru-RU" sz="2000" dirty="0" err="1" smtClean="0"/>
              <a:t>Верхнесинячихинской</a:t>
            </a:r>
            <a:r>
              <a:rPr lang="ru-RU" sz="2000" dirty="0" smtClean="0"/>
              <a:t>  больнице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SCF931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3505211" cy="44116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2351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928802"/>
            <a:ext cx="4614866" cy="492919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Голубчикова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Татьяна Дмитриевна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1917год р.</a:t>
            </a:r>
          </a:p>
          <a:p>
            <a:pPr algn="ctr">
              <a:buNone/>
            </a:pPr>
            <a:r>
              <a:rPr lang="ru-RU" sz="2000" b="1" dirty="0" smtClean="0"/>
              <a:t>Мобилизована в  ряды Красной армии в 1941 г. служила при эвакогоспитале  № 58/15 в городе Горьком старшей медсестрой. Во время боёв под Москвой госпиталь наполнялся ранеными и был родным домом. Демобилизована в      1945 г. После войны приехал </a:t>
            </a:r>
            <a:r>
              <a:rPr lang="ru-RU" sz="2000" b="1" dirty="0" err="1" smtClean="0"/>
              <a:t>наУрал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Работала в  рентген  кабинете  </a:t>
            </a:r>
            <a:r>
              <a:rPr lang="ru-RU" sz="2000" b="1" dirty="0" err="1" smtClean="0"/>
              <a:t>Верхнесинячихинской</a:t>
            </a:r>
            <a:r>
              <a:rPr lang="ru-RU" sz="2000" b="1" dirty="0" smtClean="0"/>
              <a:t> больнице.</a:t>
            </a:r>
          </a:p>
          <a:p>
            <a:pPr algn="ctr">
              <a:buNone/>
            </a:pPr>
            <a:r>
              <a:rPr lang="ru-RU" sz="2000" b="1" dirty="0" smtClean="0"/>
              <a:t>Отличник санитарной службы, за Победу над </a:t>
            </a:r>
            <a:r>
              <a:rPr lang="ru-RU" sz="2000" b="1" dirty="0" err="1" smtClean="0"/>
              <a:t>Германией,юбилейные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ка\Desktop\Долганов\DSCF6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05441" y="2619963"/>
            <a:ext cx="4929198" cy="3546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82 из 108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500563"/>
            <a:ext cx="2351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Устюжанина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Валентина Платоновна.</a:t>
            </a:r>
          </a:p>
          <a:p>
            <a:pPr algn="ctr">
              <a:buNone/>
            </a:pPr>
            <a:r>
              <a:rPr lang="ru-RU" sz="1800" b="1" dirty="0" smtClean="0"/>
              <a:t>28.03. 1923 г.-4.01.2007г.                         </a:t>
            </a:r>
          </a:p>
          <a:p>
            <a:pPr algn="ctr">
              <a:buNone/>
            </a:pPr>
            <a:r>
              <a:rPr lang="ru-RU" sz="1800" dirty="0" smtClean="0"/>
              <a:t>Окончила </a:t>
            </a:r>
            <a:r>
              <a:rPr lang="ru-RU" sz="1800" dirty="0" err="1" smtClean="0"/>
              <a:t>Н-Тагильское</a:t>
            </a:r>
            <a:r>
              <a:rPr lang="ru-RU" sz="1800" dirty="0" smtClean="0"/>
              <a:t> </a:t>
            </a:r>
            <a:r>
              <a:rPr lang="ru-RU" sz="1800" dirty="0" err="1" smtClean="0"/>
              <a:t>медучилище</a:t>
            </a:r>
            <a:r>
              <a:rPr lang="ru-RU" sz="1800" dirty="0" smtClean="0"/>
              <a:t> Работала при эвакогоспитале в Челябинской области.                         С 1944г.до 1978год работает в                             </a:t>
            </a:r>
            <a:r>
              <a:rPr lang="ru-RU" sz="1800" dirty="0" err="1" smtClean="0"/>
              <a:t>В-Синячихинской</a:t>
            </a:r>
            <a:r>
              <a:rPr lang="ru-RU" sz="1800" dirty="0" smtClean="0"/>
              <a:t> больнице  медсестрой . Имеет медали за доблестный труд в годы ВОВ, юбилейные.</a:t>
            </a:r>
            <a:endParaRPr lang="ru-RU" sz="1800" dirty="0"/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82153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очка\Desktop\лыжня России 2014г\DSCF7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687" y="1600200"/>
            <a:ext cx="349162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2351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714488"/>
            <a:ext cx="5072098" cy="500066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Калганова-Полоса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Валентина Семеновна.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17.12.1924-2002г.</a:t>
            </a:r>
          </a:p>
          <a:p>
            <a:pPr algn="ctr">
              <a:buNone/>
            </a:pPr>
            <a:r>
              <a:rPr lang="ru-RU" sz="2000" b="1" dirty="0" smtClean="0"/>
              <a:t>Окончила Свердловское </a:t>
            </a:r>
            <a:r>
              <a:rPr lang="ru-RU" sz="2000" b="1" dirty="0" err="1" smtClean="0"/>
              <a:t>мед.училище</a:t>
            </a:r>
            <a:r>
              <a:rPr lang="ru-RU" sz="2000" b="1" dirty="0" smtClean="0"/>
              <a:t> 1942г.фельдшер-акушер.Начало войны  в июне всем студентам пришлось работать в госпитале г.Свердловска и в программу ввели военные </a:t>
            </a:r>
            <a:r>
              <a:rPr lang="ru-RU" sz="2000" b="1" dirty="0" err="1" smtClean="0"/>
              <a:t>дисциплины.Разгружали</a:t>
            </a:r>
            <a:r>
              <a:rPr lang="ru-RU" sz="2000" b="1" dirty="0" smtClean="0"/>
              <a:t> раненых с </a:t>
            </a:r>
            <a:r>
              <a:rPr lang="ru-RU" sz="2000" b="1" dirty="0" err="1" smtClean="0"/>
              <a:t>поездов-лейтенант</a:t>
            </a:r>
            <a:r>
              <a:rPr lang="ru-RU" sz="2000" b="1" dirty="0" smtClean="0"/>
              <a:t> медицинской </a:t>
            </a:r>
            <a:r>
              <a:rPr lang="ru-RU" sz="2000" b="1" dirty="0" err="1" smtClean="0"/>
              <a:t>службы.Далее</a:t>
            </a:r>
            <a:r>
              <a:rPr lang="ru-RU" sz="2000" b="1" dirty="0" smtClean="0"/>
              <a:t> военная комендатура в Буграх </a:t>
            </a:r>
          </a:p>
          <a:p>
            <a:pPr algn="ctr">
              <a:buNone/>
            </a:pPr>
            <a:r>
              <a:rPr lang="ru-RU" sz="2000" b="1" dirty="0" smtClean="0"/>
              <a:t>(на спец.поселении по 1952г.)Потом работа на </a:t>
            </a:r>
            <a:r>
              <a:rPr lang="ru-RU" sz="2000" b="1" dirty="0" err="1" smtClean="0"/>
              <a:t>ФАПе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Углехимкомбинат</a:t>
            </a:r>
            <a:r>
              <a:rPr lang="ru-RU" sz="2000" b="1" dirty="0" smtClean="0"/>
              <a:t> в качестве акушерки до1970г.Зав.здравпункта </a:t>
            </a:r>
          </a:p>
          <a:p>
            <a:pPr algn="ctr">
              <a:buNone/>
            </a:pPr>
            <a:r>
              <a:rPr lang="ru-RU" sz="2000" b="1" dirty="0" smtClean="0"/>
              <a:t>с1970-1980г.Отличник  санитарной обороны СССР. ветеран труда.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171400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ка\Pictures\MP Navigator\IMG_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3500462" cy="5000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а 282 из 1087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00570"/>
            <a:ext cx="2466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Е.Л.Киришев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429024" cy="475775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Киришева</a:t>
            </a:r>
            <a:r>
              <a:rPr lang="ru-RU" b="1" dirty="0" smtClean="0">
                <a:solidFill>
                  <a:srgbClr val="FF0000"/>
                </a:solidFill>
              </a:rPr>
              <a:t> Елизавета </a:t>
            </a:r>
            <a:r>
              <a:rPr lang="ru-RU" b="1" dirty="0" err="1" smtClean="0">
                <a:solidFill>
                  <a:srgbClr val="FF0000"/>
                </a:solidFill>
              </a:rPr>
              <a:t>Лукинична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dirty="0" smtClean="0"/>
              <a:t>Работала </a:t>
            </a:r>
          </a:p>
          <a:p>
            <a:pPr algn="ctr">
              <a:buNone/>
            </a:pPr>
            <a:r>
              <a:rPr lang="ru-RU" sz="2000" dirty="0" smtClean="0"/>
              <a:t> в </a:t>
            </a:r>
            <a:r>
              <a:rPr lang="ru-RU" sz="2000" dirty="0" err="1" smtClean="0"/>
              <a:t>В-Синячихинской</a:t>
            </a:r>
            <a:r>
              <a:rPr lang="ru-RU" sz="2000" dirty="0" smtClean="0"/>
              <a:t> больнице в детском отделении</a:t>
            </a:r>
            <a:endParaRPr lang="ru-RU" dirty="0"/>
          </a:p>
        </p:txBody>
      </p:sp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3408"/>
            <a:ext cx="9144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а 282 из 1087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3" y="5072074"/>
            <a:ext cx="178595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000240"/>
            <a:ext cx="4714908" cy="44291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Копылова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Епраксинья</a:t>
            </a:r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Ефимовна</a:t>
            </a:r>
          </a:p>
          <a:p>
            <a:pPr algn="ctr">
              <a:buNone/>
            </a:pPr>
            <a:r>
              <a:rPr lang="ru-RU" sz="2000" b="1" dirty="0" smtClean="0"/>
              <a:t>25.01.1901-08.11.1990г.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Окончила Пермский университет медицинский </a:t>
            </a:r>
            <a:r>
              <a:rPr lang="ru-RU" sz="2000" dirty="0" err="1" smtClean="0"/>
              <a:t>факультет,после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специлизации,в</a:t>
            </a:r>
            <a:r>
              <a:rPr lang="ru-RU" sz="2000" dirty="0" smtClean="0"/>
              <a:t> Свердловском </a:t>
            </a:r>
            <a:r>
              <a:rPr lang="ru-RU" sz="2000" dirty="0" err="1" smtClean="0"/>
              <a:t>мед.институте</a:t>
            </a:r>
            <a:r>
              <a:rPr lang="ru-RU" sz="2000" dirty="0" smtClean="0"/>
              <a:t> ,акушер-гинеколог.</a:t>
            </a:r>
          </a:p>
          <a:p>
            <a:pPr lvl="1" algn="ctr">
              <a:buNone/>
            </a:pPr>
            <a:r>
              <a:rPr lang="ru-RU" sz="2000" dirty="0" smtClean="0"/>
              <a:t>Первый главный врач в </a:t>
            </a:r>
          </a:p>
          <a:p>
            <a:pPr lvl="1" algn="ctr">
              <a:buNone/>
            </a:pPr>
            <a:r>
              <a:rPr lang="ru-RU" sz="2000" dirty="0" err="1" smtClean="0"/>
              <a:t>В-Синячихинской</a:t>
            </a:r>
            <a:r>
              <a:rPr lang="ru-RU" sz="2000" dirty="0" smtClean="0"/>
              <a:t> больнице с 1939года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Ирка\Desktop\DSCF59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3138055" cy="4434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0"/>
            <a:ext cx="98285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071813"/>
            <a:ext cx="4029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15337" cy="265174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Участники Великой Отечественной войны, вдовы,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труженики тыла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7858125" cy="10001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ГБУЗ СО «Алапаевская центральная районная больница»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64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-142875"/>
            <a:ext cx="874960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а 282 из 10877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3" y="5143511"/>
            <a:ext cx="1571637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928802"/>
            <a:ext cx="4252914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Шестакова Татьяна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Григорьевна </a:t>
            </a:r>
          </a:p>
          <a:p>
            <a:pPr>
              <a:buNone/>
            </a:pPr>
            <a:r>
              <a:rPr lang="ru-RU" sz="2400" dirty="0" smtClean="0"/>
              <a:t>         22.01.1922-29.12.2013г.</a:t>
            </a:r>
          </a:p>
          <a:p>
            <a:pPr algn="ctr">
              <a:buNone/>
            </a:pPr>
            <a:r>
              <a:rPr lang="ru-RU" sz="2000" dirty="0" smtClean="0"/>
              <a:t>Окончила </a:t>
            </a:r>
            <a:r>
              <a:rPr lang="ru-RU" sz="2000" dirty="0" err="1" smtClean="0"/>
              <a:t>Ирбитское</a:t>
            </a:r>
            <a:r>
              <a:rPr lang="ru-RU" sz="2000" dirty="0" smtClean="0"/>
              <a:t> </a:t>
            </a:r>
            <a:r>
              <a:rPr lang="ru-RU" sz="2000" dirty="0" err="1" smtClean="0"/>
              <a:t>мед.училище,фельдшер</a:t>
            </a:r>
            <a:r>
              <a:rPr lang="ru-RU" sz="2000" dirty="0" smtClean="0"/>
              <a:t>.          Годы работы 1941-1972г.в                    </a:t>
            </a:r>
            <a:r>
              <a:rPr lang="ru-RU" sz="2000" dirty="0" err="1" smtClean="0"/>
              <a:t>В-Синячихинской</a:t>
            </a:r>
            <a:r>
              <a:rPr lang="ru-RU" sz="2000" dirty="0" smtClean="0"/>
              <a:t> больнице.</a:t>
            </a:r>
          </a:p>
          <a:p>
            <a:pPr algn="ctr">
              <a:buNone/>
            </a:pPr>
            <a:r>
              <a:rPr lang="ru-RU" sz="2000" dirty="0" smtClean="0"/>
              <a:t>Отличник здравоохранения, Ветеран Труда, Знак Ветеран войны1941-1945г.г.  юбилейные медали.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Ирочка\Desktop\3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3571900" cy="4858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71400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804457"/>
            <a:ext cx="1993892" cy="169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928802"/>
            <a:ext cx="4257676" cy="44291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Черных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Екатерина Ивановна.</a:t>
            </a:r>
          </a:p>
          <a:p>
            <a:pPr algn="ctr">
              <a:buNone/>
            </a:pPr>
            <a:r>
              <a:rPr lang="ru-RU" sz="2000" b="1" dirty="0" smtClean="0"/>
              <a:t>10 октября 1918 г.р.</a:t>
            </a:r>
          </a:p>
          <a:p>
            <a:pPr algn="ctr">
              <a:buNone/>
            </a:pPr>
            <a:r>
              <a:rPr lang="ru-RU" sz="2400" dirty="0" smtClean="0"/>
              <a:t>  Работала  санитаркой в </a:t>
            </a:r>
            <a:r>
              <a:rPr lang="ru-RU" sz="2400" dirty="0" err="1" smtClean="0"/>
              <a:t>Верхнесинячихинской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больнице.Проработала</a:t>
            </a:r>
            <a:r>
              <a:rPr lang="ru-RU" sz="2400" dirty="0" smtClean="0"/>
              <a:t>  50лет.Награждена медалью за «Доблестный труд» в  годы войны</a:t>
            </a:r>
            <a:endParaRPr lang="ru-RU" sz="2400" dirty="0"/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рка\Pictures\MP Navigator\IMG_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00240"/>
            <a:ext cx="3571900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143512"/>
            <a:ext cx="1595366" cy="13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28802"/>
            <a:ext cx="4186238" cy="450059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Грабежова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Пелагея Дмитриевна.</a:t>
            </a:r>
          </a:p>
          <a:p>
            <a:pPr algn="ctr">
              <a:buNone/>
            </a:pPr>
            <a:r>
              <a:rPr lang="ru-RU" dirty="0" smtClean="0"/>
              <a:t>Вдова участника войны. Погиб под  Москвой в 1941г.                        27лет проработала санитаркой в родильном отделении. </a:t>
            </a:r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очка\Desktop\Грабежёва Пелаге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928802"/>
            <a:ext cx="3549937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572000"/>
            <a:ext cx="2351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14554"/>
            <a:ext cx="4041775" cy="407196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err="1" smtClean="0">
                <a:solidFill>
                  <a:srgbClr val="FF0000"/>
                </a:solidFill>
              </a:rPr>
              <a:t>Паницина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Мария Васильевна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/>
              <a:t>7. 08. 1928 г.- 15.03.2018г.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С 1970 -1990 г.  работала в хозяйственной службе 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 больницы.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  Награждена медалью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«За доблестный труд в годы  Великой Отечественной войны»</a:t>
            </a:r>
          </a:p>
        </p:txBody>
      </p:sp>
      <p:pic>
        <p:nvPicPr>
          <p:cNvPr id="28678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Ирочка\Desktop\лыжня России 2014г\IMG_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71678"/>
            <a:ext cx="3319208" cy="457203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002" y="5072073"/>
            <a:ext cx="1679336" cy="142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4340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Евдокимова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Полина Григорьевна.</a:t>
            </a:r>
          </a:p>
          <a:p>
            <a:pPr algn="ctr">
              <a:buNone/>
            </a:pPr>
            <a:r>
              <a:rPr lang="ru-RU" sz="1800" b="1" dirty="0" smtClean="0"/>
              <a:t>21. 10. 1928 г.р.</a:t>
            </a:r>
          </a:p>
          <a:p>
            <a:pPr algn="ctr">
              <a:buNone/>
            </a:pPr>
            <a:r>
              <a:rPr lang="ru-RU" sz="2400" dirty="0" smtClean="0"/>
              <a:t>Работала   сестрой хозяйкой  в </a:t>
            </a:r>
            <a:r>
              <a:rPr lang="ru-RU" sz="2400" dirty="0" err="1" smtClean="0"/>
              <a:t>Верхнесинячихинской</a:t>
            </a:r>
            <a:r>
              <a:rPr lang="ru-RU" sz="2400" dirty="0" smtClean="0"/>
              <a:t> больнице с 1.09.1942г.-10.04..1986г. Награждена медалью за «Доблестный труд» во время ВОВ.</a:t>
            </a:r>
            <a:endParaRPr lang="ru-RU" sz="2400" dirty="0"/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рка\Pictures\MP Navigator\IMG_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3071834" cy="4431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047567"/>
            <a:ext cx="1708140" cy="145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4340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Храмцова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Александра Марковна.</a:t>
            </a:r>
          </a:p>
          <a:p>
            <a:pPr algn="ctr">
              <a:buNone/>
            </a:pPr>
            <a:r>
              <a:rPr lang="ru-RU" sz="1800" b="1" dirty="0" smtClean="0"/>
              <a:t>3 .11. 1924 г.-8.06.2009г.</a:t>
            </a:r>
          </a:p>
          <a:p>
            <a:pPr algn="ctr">
              <a:buNone/>
            </a:pPr>
            <a:r>
              <a:rPr lang="ru-RU" sz="1800" dirty="0" smtClean="0"/>
              <a:t>С  01 августа 1947 г. работала  фельдшером в кожно-венерологическом кабинете.</a:t>
            </a:r>
          </a:p>
          <a:p>
            <a:pPr algn="ctr">
              <a:buNone/>
            </a:pPr>
            <a:r>
              <a:rPr lang="ru-RU" sz="1800" dirty="0" smtClean="0"/>
              <a:t>Уволена  05 октября 1987 г. Имеет звание лейтенант </a:t>
            </a:r>
            <a:r>
              <a:rPr lang="ru-RU" sz="1800" dirty="0" err="1" smtClean="0"/>
              <a:t>мед.службы</a:t>
            </a:r>
            <a:r>
              <a:rPr lang="ru-RU" sz="1800" dirty="0" smtClean="0"/>
              <a:t>. Награждена медалью «Доблестный труд» в годы </a:t>
            </a:r>
            <a:r>
              <a:rPr lang="ru-RU" sz="1800" dirty="0" err="1" smtClean="0"/>
              <a:t>войны,юбилейные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Ирка\Pictures\MP Navigator\IMG_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3642198" cy="4478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357688"/>
            <a:ext cx="26019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1928813"/>
            <a:ext cx="4041775" cy="4197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Грабежова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Ида</a:t>
            </a:r>
            <a:r>
              <a:rPr lang="ru-RU" b="1" dirty="0" smtClean="0">
                <a:solidFill>
                  <a:srgbClr val="FF0000"/>
                </a:solidFill>
              </a:rPr>
              <a:t> Афанасьевна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         </a:t>
            </a:r>
            <a:r>
              <a:rPr lang="ru-RU" sz="1800" dirty="0" smtClean="0"/>
              <a:t>1</a:t>
            </a:r>
            <a:r>
              <a:rPr lang="ru-RU" sz="1800" b="1" dirty="0" smtClean="0"/>
              <a:t>2. 10.1932 г.- 25.06.2018г.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Рано лишилась родителей.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Окончила фельдшерско-акушерскую школу. 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Работала в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больнице  в должности медсестры.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Награждена медалью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«За доблестный труд  в годы  Великой Отечественной войны»</a:t>
            </a:r>
          </a:p>
        </p:txBody>
      </p:sp>
      <p:pic>
        <p:nvPicPr>
          <p:cNvPr id="24582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8"/>
            <a:ext cx="9144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ка\Desktop\DSCF06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-23848" y="2360584"/>
            <a:ext cx="4191031" cy="3429026"/>
          </a:xfrm>
          <a:ln w="88900" cap="sq" cmpd="thickThin">
            <a:solidFill>
              <a:srgbClr val="FFC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2351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4429125" y="2428875"/>
            <a:ext cx="4429125" cy="40005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Сороковая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Анастасия Павловна</a:t>
            </a:r>
          </a:p>
          <a:p>
            <a:pPr algn="ctr"/>
            <a:r>
              <a:rPr lang="ru-RU" sz="1800" b="1" dirty="0" smtClean="0"/>
              <a:t>18 .03. 1926 г. – 2.10.2013г.</a:t>
            </a:r>
          </a:p>
          <a:p>
            <a:pPr algn="ctr"/>
            <a:r>
              <a:rPr lang="ru-RU" sz="1800" dirty="0" smtClean="0"/>
              <a:t>С июня 1943 по август 1981г. работала санитаркой в терапевтическом отделении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больницы.</a:t>
            </a:r>
          </a:p>
          <a:p>
            <a:pPr algn="ctr"/>
            <a:r>
              <a:rPr lang="ru-RU" sz="1800" dirty="0" smtClean="0"/>
              <a:t>Награждена медалью </a:t>
            </a:r>
          </a:p>
          <a:p>
            <a:pPr algn="ctr"/>
            <a:r>
              <a:rPr lang="ru-RU" sz="1800" dirty="0" smtClean="0"/>
              <a:t>«За доблестный труд в  годы Великой Отечественной войны»</a:t>
            </a:r>
          </a:p>
          <a:p>
            <a:pPr algn="ctr"/>
            <a:endParaRPr lang="ru-RU" sz="1800" dirty="0" smtClean="0"/>
          </a:p>
        </p:txBody>
      </p:sp>
      <p:pic>
        <p:nvPicPr>
          <p:cNvPr id="2355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C:\Users\Ирка\Desktop\альбом тружеников тыла\DSCF02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7500" b="7500"/>
          <a:stretch>
            <a:fillRect/>
          </a:stretch>
        </p:blipFill>
        <p:spPr>
          <a:xfrm>
            <a:off x="571472" y="2071678"/>
            <a:ext cx="3500461" cy="4543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572000"/>
            <a:ext cx="2351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4286250" y="2143125"/>
            <a:ext cx="4143375" cy="3929063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Деордеева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Агния Андреевна</a:t>
            </a:r>
          </a:p>
          <a:p>
            <a:pPr algn="ctr"/>
            <a:r>
              <a:rPr lang="ru-RU" sz="1800" b="1" dirty="0" smtClean="0"/>
              <a:t>20 .02. 1924 г.-06.2013г.</a:t>
            </a:r>
          </a:p>
          <a:p>
            <a:endParaRPr lang="ru-RU" sz="1800" dirty="0" smtClean="0"/>
          </a:p>
          <a:p>
            <a:pPr algn="ctr"/>
            <a:r>
              <a:rPr lang="ru-RU" sz="1800" dirty="0" smtClean="0"/>
              <a:t>С 29 января 1968г.  по декабрь 1979г.  работала в хозяйственном корпусе прачкой 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 больницы. Награждена медалью </a:t>
            </a:r>
          </a:p>
          <a:p>
            <a:pPr algn="ctr"/>
            <a:r>
              <a:rPr lang="ru-RU" sz="1800" dirty="0" smtClean="0"/>
              <a:t>«За доблестный труд в  годы Великой Отечественной войны»</a:t>
            </a:r>
          </a:p>
        </p:txBody>
      </p:sp>
      <p:pic>
        <p:nvPicPr>
          <p:cNvPr id="27652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Ирка\Desktop\альбом тружеников тыла\DSCF02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327" b="1327"/>
          <a:stretch>
            <a:fillRect/>
          </a:stretch>
        </p:blipFill>
        <p:spPr>
          <a:xfrm>
            <a:off x="428596" y="2000240"/>
            <a:ext cx="3500437" cy="4543425"/>
          </a:xfrm>
          <a:ln w="76200" cap="sq" cmpd="thickThin">
            <a:solidFill>
              <a:schemeClr val="tx1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357688"/>
            <a:ext cx="26019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2071688"/>
            <a:ext cx="4041775" cy="4054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Русанова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Александра Андреевна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         </a:t>
            </a:r>
            <a:r>
              <a:rPr lang="ru-RU" sz="1800" b="1" dirty="0" smtClean="0"/>
              <a:t>2 .01. 1930 г.-3.02.2017г.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С декабря 1942 г.  – 1946г. работала  кухонным работником .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С 22 марта 1970г. -1990 г.  поваром   в </a:t>
            </a:r>
          </a:p>
          <a:p>
            <a:pPr algn="ctr">
              <a:buFont typeface="Arial" charset="0"/>
              <a:buNone/>
            </a:pP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больнице.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Награждена медалью 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«За доблестный труд  в  годы  Великой Отечественной войны»</a:t>
            </a:r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2560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ка\Desktop\DSCF06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60993" y="2569464"/>
            <a:ext cx="4370411" cy="3492331"/>
          </a:xfrm>
          <a:ln w="88900" cap="sq" cmpd="thickThin">
            <a:solidFill>
              <a:srgbClr val="FFC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071813"/>
            <a:ext cx="4029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214314"/>
            <a:ext cx="9144000" cy="28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5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214314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  <a:ea typeface="Aharoni"/>
                <a:cs typeface="Aharoni"/>
              </a:rPr>
              <a:t>Участники</a:t>
            </a:r>
            <a:br>
              <a:rPr lang="ru-RU" sz="5400" b="1" dirty="0" smtClean="0">
                <a:solidFill>
                  <a:srgbClr val="FF0000"/>
                </a:solidFill>
                <a:latin typeface="Arial Black" pitchFamily="34" charset="0"/>
                <a:ea typeface="Aharoni"/>
                <a:cs typeface="Aharoni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  <a:ea typeface="Aharoni"/>
                <a:cs typeface="Aharoni"/>
              </a:rPr>
              <a:t>Великой Отечественной Войны </a:t>
            </a:r>
          </a:p>
        </p:txBody>
      </p:sp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4429125"/>
            <a:ext cx="26431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2000240"/>
            <a:ext cx="4143404" cy="4286260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Чигвинцева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Александра Васильевна</a:t>
            </a:r>
          </a:p>
          <a:p>
            <a:pPr algn="ctr"/>
            <a:r>
              <a:rPr lang="ru-RU" sz="1800" b="1" dirty="0" smtClean="0"/>
              <a:t>13 .04. 1930 г.-2014г.</a:t>
            </a:r>
          </a:p>
          <a:p>
            <a:pPr algn="ctr"/>
            <a:r>
              <a:rPr lang="ru-RU" sz="1800" dirty="0" smtClean="0"/>
              <a:t>С1941г.работала.</a:t>
            </a:r>
          </a:p>
          <a:p>
            <a:pPr algn="ctr"/>
            <a:r>
              <a:rPr lang="ru-RU" sz="1800" dirty="0" smtClean="0"/>
              <a:t>С  апреля 1968 по октябрь 1986 г. работала санитаркой в хирургическом   отделении в </a:t>
            </a:r>
            <a:r>
              <a:rPr lang="ru-RU" sz="1800" dirty="0" err="1" smtClean="0"/>
              <a:t>Верхнесинячинской</a:t>
            </a:r>
            <a:r>
              <a:rPr lang="ru-RU" sz="1800" dirty="0" smtClean="0"/>
              <a:t> больницы.</a:t>
            </a:r>
          </a:p>
          <a:p>
            <a:pPr algn="ctr"/>
            <a:r>
              <a:rPr lang="ru-RU" sz="1800" dirty="0" smtClean="0"/>
              <a:t>Награждена медалью </a:t>
            </a:r>
          </a:p>
          <a:p>
            <a:pPr algn="ctr"/>
            <a:r>
              <a:rPr lang="ru-RU" sz="1800" dirty="0" smtClean="0"/>
              <a:t>«За доблестный труд в  годы Великой Отечественной войны»</a:t>
            </a:r>
          </a:p>
        </p:txBody>
      </p:sp>
      <p:pic>
        <p:nvPicPr>
          <p:cNvPr id="26628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Ирка\Desktop\альбом тружеников тыла\DSCF02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1256" b="11256"/>
          <a:stretch>
            <a:fillRect/>
          </a:stretch>
        </p:blipFill>
        <p:spPr>
          <a:xfrm>
            <a:off x="357188" y="2000240"/>
            <a:ext cx="3643312" cy="4572032"/>
          </a:xfrm>
          <a:ln w="88900" cap="sq" cmpd="thickThin">
            <a:solidFill>
              <a:schemeClr val="tx1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2351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4429125" y="2214554"/>
            <a:ext cx="4429125" cy="421482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Глухих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Ида</a:t>
            </a:r>
            <a:r>
              <a:rPr lang="ru-RU" sz="2400" b="1" dirty="0" smtClean="0">
                <a:solidFill>
                  <a:srgbClr val="FF0000"/>
                </a:solidFill>
              </a:rPr>
              <a:t> Ивановна</a:t>
            </a:r>
          </a:p>
          <a:p>
            <a:pPr algn="ctr"/>
            <a:r>
              <a:rPr lang="ru-RU" sz="1800" b="1" dirty="0" smtClean="0"/>
              <a:t>31.05. 1932 г.-30.12.2011г.</a:t>
            </a:r>
          </a:p>
          <a:p>
            <a:pPr algn="ctr"/>
            <a:r>
              <a:rPr lang="ru-RU" sz="2000" dirty="0" smtClean="0"/>
              <a:t>Работала </a:t>
            </a:r>
            <a:r>
              <a:rPr lang="ru-RU" sz="2000" dirty="0" err="1" smtClean="0"/>
              <a:t>Верхнесинячихинской</a:t>
            </a:r>
            <a:r>
              <a:rPr lang="ru-RU" sz="2000" dirty="0" smtClean="0"/>
              <a:t> больнице  по охране детей и подростков.</a:t>
            </a:r>
          </a:p>
          <a:p>
            <a:pPr algn="ctr"/>
            <a:r>
              <a:rPr lang="ru-RU" sz="2000" dirty="0" smtClean="0"/>
              <a:t>Награждена медалью </a:t>
            </a:r>
          </a:p>
          <a:p>
            <a:pPr algn="ctr"/>
            <a:r>
              <a:rPr lang="ru-RU" sz="2000" dirty="0" smtClean="0"/>
              <a:t>«За доблестный труд  в  годы  Великой Отечественной войны»</a:t>
            </a:r>
          </a:p>
          <a:p>
            <a:pPr algn="ctr"/>
            <a:endParaRPr lang="ru-RU" sz="1800" dirty="0" smtClean="0"/>
          </a:p>
        </p:txBody>
      </p:sp>
      <p:pic>
        <p:nvPicPr>
          <p:cNvPr id="29700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исунок 5"/>
          <p:cNvSpPr txBox="1">
            <a:spLocks/>
          </p:cNvSpPr>
          <p:nvPr/>
        </p:nvSpPr>
        <p:spPr bwMode="auto">
          <a:xfrm>
            <a:off x="763960" y="1925216"/>
            <a:ext cx="81506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" name="Рисунок 5"/>
          <p:cNvSpPr txBox="1">
            <a:spLocks/>
          </p:cNvSpPr>
          <p:nvPr/>
        </p:nvSpPr>
        <p:spPr bwMode="auto">
          <a:xfrm>
            <a:off x="763960" y="1925216"/>
            <a:ext cx="81506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pic>
        <p:nvPicPr>
          <p:cNvPr id="3074" name="Picture 2" descr="C:\Users\Ирочка\Desktop\лыжня России 2014г\Фельдшер школы №2 Глухих И.И. пред.нар.контро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3329194" cy="39633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4429125"/>
            <a:ext cx="26019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4500563" y="1928813"/>
            <a:ext cx="4000500" cy="4572021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Огаркова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Валентина Дмитриевна</a:t>
            </a:r>
          </a:p>
          <a:p>
            <a:pPr algn="ctr"/>
            <a:r>
              <a:rPr lang="ru-RU" sz="1800" b="1" dirty="0" smtClean="0"/>
              <a:t>30 03. 1931 г.-10.2015г.              Трудовая  деятельность -  с 1943года</a:t>
            </a:r>
          </a:p>
          <a:p>
            <a:pPr algn="ctr"/>
            <a:endParaRPr lang="ru-RU" sz="1800" b="1" dirty="0" smtClean="0"/>
          </a:p>
          <a:p>
            <a:pPr algn="ctr"/>
            <a:r>
              <a:rPr lang="ru-RU" sz="1800" dirty="0" smtClean="0"/>
              <a:t>С 1982 по 1986 г. работала в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больнице санитаркой. </a:t>
            </a:r>
          </a:p>
          <a:p>
            <a:pPr algn="ctr"/>
            <a:r>
              <a:rPr lang="ru-RU" sz="1800" dirty="0" smtClean="0"/>
              <a:t>Награждена медалью </a:t>
            </a:r>
          </a:p>
          <a:p>
            <a:pPr algn="ctr"/>
            <a:r>
              <a:rPr lang="ru-RU" sz="1800" dirty="0" smtClean="0"/>
              <a:t>«За доблестный труд в годы  Великой Отечественной войны»</a:t>
            </a:r>
          </a:p>
          <a:p>
            <a:pPr algn="ctr"/>
            <a:endParaRPr lang="ru-RU" sz="1800" dirty="0" smtClean="0"/>
          </a:p>
        </p:txBody>
      </p:sp>
      <p:pic>
        <p:nvPicPr>
          <p:cNvPr id="22531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214313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Ирка\Desktop\альбом тружеников тыла\DSCF02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0714" b="10714"/>
          <a:stretch>
            <a:fillRect/>
          </a:stretch>
        </p:blipFill>
        <p:spPr>
          <a:xfrm>
            <a:off x="357188" y="2000239"/>
            <a:ext cx="3714746" cy="4572011"/>
          </a:xfrm>
          <a:ln w="88900" cap="sq" cmpd="thickThin">
            <a:solidFill>
              <a:schemeClr val="accent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2351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214554"/>
            <a:ext cx="4038600" cy="391160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Дедюхина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Фаина Витальевна</a:t>
            </a:r>
          </a:p>
          <a:p>
            <a:pPr algn="ctr">
              <a:buNone/>
            </a:pPr>
            <a:r>
              <a:rPr lang="ru-RU" sz="1800" b="1" dirty="0" smtClean="0"/>
              <a:t>3 .06. 1933 г.-13.11.2010г.            Трудовая деятельность началась                       с мая 1944г.-04.1945г.</a:t>
            </a:r>
          </a:p>
          <a:p>
            <a:pPr algn="ctr">
              <a:buNone/>
            </a:pPr>
            <a:r>
              <a:rPr lang="ru-RU" sz="1800" dirty="0" smtClean="0"/>
              <a:t>Работала    заведующей  лаборатории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больницы. </a:t>
            </a:r>
          </a:p>
          <a:p>
            <a:pPr algn="ctr">
              <a:buNone/>
            </a:pPr>
            <a:r>
              <a:rPr lang="ru-RU" sz="1800" dirty="0" smtClean="0"/>
              <a:t> С 03.08.1953 по июнь 1988 г.</a:t>
            </a: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Ирка\Pictures\MP Navigator\IMG_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28802"/>
            <a:ext cx="3643338" cy="461065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071813"/>
            <a:ext cx="4029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214313"/>
            <a:ext cx="9144000" cy="25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Заголовок 5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3357562"/>
          </a:xfrm>
        </p:spPr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  <a:latin typeface="Arial Black" pitchFamily="34" charset="0"/>
              </a:rPr>
              <a:t>Дети </a:t>
            </a:r>
            <a:br>
              <a:rPr lang="ru-RU" sz="60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b="1" smtClean="0">
                <a:solidFill>
                  <a:srgbClr val="FF0000"/>
                </a:solidFill>
                <a:latin typeface="Arial Black" pitchFamily="34" charset="0"/>
              </a:rPr>
              <a:t>Великой Отечественной Войны </a:t>
            </a:r>
          </a:p>
        </p:txBody>
      </p:sp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572000"/>
            <a:ext cx="2351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2143125"/>
            <a:ext cx="3714750" cy="39290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Кузьминых 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Таисья</a:t>
            </a:r>
            <a:r>
              <a:rPr lang="ru-RU" sz="2400" b="1" dirty="0" smtClean="0">
                <a:solidFill>
                  <a:srgbClr val="FF0000"/>
                </a:solidFill>
              </a:rPr>
              <a:t>  Ивановна</a:t>
            </a:r>
          </a:p>
          <a:p>
            <a:pPr algn="ctr"/>
            <a:r>
              <a:rPr lang="ru-RU" sz="1800" b="1" dirty="0" smtClean="0"/>
              <a:t> 22 .10. 1930 г.- 2018г.</a:t>
            </a:r>
          </a:p>
          <a:p>
            <a:pPr algn="ctr"/>
            <a:endParaRPr lang="ru-RU" sz="1800" b="1" dirty="0" smtClean="0"/>
          </a:p>
          <a:p>
            <a:pPr algn="ctr"/>
            <a:r>
              <a:rPr lang="ru-RU" sz="1800" dirty="0" smtClean="0"/>
              <a:t>В июне 1941 г. отец призван  в Чебаркуле.  Вскоре пришла похоронка. Умер в госпитале. </a:t>
            </a:r>
          </a:p>
          <a:p>
            <a:pPr algn="ctr"/>
            <a:r>
              <a:rPr lang="ru-RU" sz="1800" dirty="0" smtClean="0"/>
              <a:t>С января 1975 г. по  1993г.  работала санитаркой  в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 больнице. </a:t>
            </a:r>
          </a:p>
        </p:txBody>
      </p:sp>
      <p:pic>
        <p:nvPicPr>
          <p:cNvPr id="3379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рка\Desktop\DSCF06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0938" r="10938"/>
          <a:stretch>
            <a:fillRect/>
          </a:stretch>
        </p:blipFill>
        <p:spPr>
          <a:xfrm rot="5400000">
            <a:off x="-27313" y="2401586"/>
            <a:ext cx="4495486" cy="3703009"/>
          </a:xfrm>
          <a:ln w="88900" cap="sq" cmpd="thickThin">
            <a:solidFill>
              <a:schemeClr val="accent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а 282 из 108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572000"/>
            <a:ext cx="2351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Текст 3"/>
          <p:cNvSpPr>
            <a:spLocks noGrp="1"/>
          </p:cNvSpPr>
          <p:nvPr>
            <p:ph type="body" sz="half" idx="2"/>
          </p:nvPr>
        </p:nvSpPr>
        <p:spPr>
          <a:xfrm>
            <a:off x="4714874" y="1785938"/>
            <a:ext cx="4000529" cy="428625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Романовская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Инна Валерьевна</a:t>
            </a:r>
          </a:p>
          <a:p>
            <a:pPr algn="ctr"/>
            <a:r>
              <a:rPr lang="ru-RU" sz="1800" b="1" dirty="0" smtClean="0"/>
              <a:t> 27.09. 1939  г.- 12.04.2019г.</a:t>
            </a:r>
          </a:p>
          <a:p>
            <a:pPr algn="ctr"/>
            <a:r>
              <a:rPr lang="ru-RU" sz="1800" dirty="0" smtClean="0"/>
              <a:t>Отец был призван в первые дни войны.  Погиб 08 марта 1944 г. </a:t>
            </a:r>
          </a:p>
          <a:p>
            <a:pPr algn="ctr"/>
            <a:r>
              <a:rPr lang="ru-RU" sz="1800" dirty="0" smtClean="0"/>
              <a:t>под  Киевом.</a:t>
            </a:r>
          </a:p>
          <a:p>
            <a:pPr algn="ctr"/>
            <a:r>
              <a:rPr lang="ru-RU" sz="1800" dirty="0" smtClean="0"/>
              <a:t>С  1959 г. по  1997г.  работала </a:t>
            </a:r>
            <a:r>
              <a:rPr lang="ru-RU" sz="1800" dirty="0" err="1" smtClean="0"/>
              <a:t>рентгенолаборантом</a:t>
            </a:r>
            <a:r>
              <a:rPr lang="ru-RU" sz="1800" dirty="0" smtClean="0"/>
              <a:t>  в  </a:t>
            </a:r>
            <a:r>
              <a:rPr lang="ru-RU" sz="1800" dirty="0" err="1" smtClean="0"/>
              <a:t>Верхнесинячихинской</a:t>
            </a:r>
            <a:r>
              <a:rPr lang="ru-RU" sz="1800" dirty="0" smtClean="0"/>
              <a:t>  больнице. </a:t>
            </a:r>
          </a:p>
        </p:txBody>
      </p:sp>
      <p:pic>
        <p:nvPicPr>
          <p:cNvPr id="35844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75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Ирка\Desktop\DSCF0654 -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-135749" y="2493147"/>
            <a:ext cx="4772028" cy="3643338"/>
          </a:xfrm>
          <a:ln w="88900" cap="sq" cmpd="thickThin">
            <a:solidFill>
              <a:schemeClr val="accent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572000"/>
            <a:ext cx="2351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2143125"/>
            <a:ext cx="3929063" cy="3929063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Рудакова </a:t>
            </a:r>
          </a:p>
          <a:p>
            <a:pPr algn="ctr"/>
            <a:r>
              <a:rPr lang="ru-RU" sz="2400" b="1" smtClean="0">
                <a:solidFill>
                  <a:srgbClr val="FF0000"/>
                </a:solidFill>
              </a:rPr>
              <a:t>Мария Петровна</a:t>
            </a:r>
          </a:p>
          <a:p>
            <a:pPr algn="ctr"/>
            <a:r>
              <a:rPr lang="ru-RU" sz="1800" b="1" smtClean="0"/>
              <a:t>20 августа 1934 года</a:t>
            </a:r>
          </a:p>
          <a:p>
            <a:pPr algn="ctr"/>
            <a:r>
              <a:rPr lang="ru-RU" sz="1800" smtClean="0"/>
              <a:t>Семья эвакуирована из Ленинградской в Свердловскую область.</a:t>
            </a:r>
          </a:p>
          <a:p>
            <a:pPr algn="ctr"/>
            <a:r>
              <a:rPr lang="ru-RU" sz="1800" smtClean="0"/>
              <a:t> Отец погиб  24 июня 1942г.  при обороне Москвы, захоронен в братской могиле под Калугой.</a:t>
            </a:r>
          </a:p>
          <a:p>
            <a:pPr algn="ctr"/>
            <a:r>
              <a:rPr lang="ru-RU" sz="1800" smtClean="0"/>
              <a:t>С декабря 1956 -1994г.  работала в медицинской сестрой   в Верхнесинячихинской  больнице. </a:t>
            </a:r>
          </a:p>
        </p:txBody>
      </p:sp>
      <p:pic>
        <p:nvPicPr>
          <p:cNvPr id="31748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Ирка\Desktop\DSCF075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1589" r="11589"/>
          <a:stretch>
            <a:fillRect/>
          </a:stretch>
        </p:blipFill>
        <p:spPr>
          <a:xfrm rot="5400000">
            <a:off x="214313" y="2143125"/>
            <a:ext cx="4214812" cy="4114800"/>
          </a:xfrm>
          <a:ln w="88900" cap="sq" cmpd="thickThin">
            <a:solidFill>
              <a:schemeClr val="accent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572000"/>
            <a:ext cx="2351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2143125"/>
            <a:ext cx="3714750" cy="3929063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Белюшина </a:t>
            </a:r>
          </a:p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Тамара Александровна</a:t>
            </a:r>
          </a:p>
          <a:p>
            <a:pPr algn="ctr"/>
            <a:r>
              <a:rPr lang="ru-RU" sz="1800" b="1" smtClean="0"/>
              <a:t> 31 марта  1941 года</a:t>
            </a:r>
          </a:p>
          <a:p>
            <a:pPr algn="ctr"/>
            <a:r>
              <a:rPr lang="ru-RU" sz="1800" smtClean="0"/>
              <a:t>При защите Родине отец был ранен. Умер от ран. Захоронен в</a:t>
            </a:r>
          </a:p>
          <a:p>
            <a:pPr algn="ctr"/>
            <a:r>
              <a:rPr lang="ru-RU" sz="1800" smtClean="0"/>
              <a:t> д. Гридино  Холмский район Калининградской области.</a:t>
            </a:r>
          </a:p>
          <a:p>
            <a:pPr algn="ctr"/>
            <a:r>
              <a:rPr lang="ru-RU" sz="1800" smtClean="0"/>
              <a:t>Работала   санитаркой   в Верхнесинячихинской  больнице. </a:t>
            </a:r>
          </a:p>
        </p:txBody>
      </p:sp>
      <p:pic>
        <p:nvPicPr>
          <p:cNvPr id="32772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Ирка\Desktop\DSCF06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0938" r="10938"/>
          <a:stretch>
            <a:fillRect/>
          </a:stretch>
        </p:blipFill>
        <p:spPr>
          <a:xfrm rot="5400000">
            <a:off x="171419" y="2257416"/>
            <a:ext cx="4286250" cy="3629021"/>
          </a:xfrm>
          <a:ln w="88900" cap="sq" cmpd="thickThin">
            <a:solidFill>
              <a:schemeClr val="accent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572000"/>
            <a:ext cx="2351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2000250"/>
            <a:ext cx="3857625" cy="407193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Жукова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Мария Георгиевна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 24 января 1934  года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Войну,  отец  встретил на Дальнем Востоке  в 1941 г.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Добровольцем  ушел   в действующую армию.  Без вести пропал   08 марта 1943 г. захоронен в Калужской области в братской могиле.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С августа 1950 г. по  1990г.  работала медицинским статистом в Верхнесинячихинской  больнице. </a:t>
            </a:r>
            <a:endParaRPr lang="ru-RU" sz="1800" dirty="0"/>
          </a:p>
        </p:txBody>
      </p:sp>
      <p:pic>
        <p:nvPicPr>
          <p:cNvPr id="34820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рка\Desktop\DSCF065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2240" r="12240"/>
          <a:stretch>
            <a:fillRect/>
          </a:stretch>
        </p:blipFill>
        <p:spPr>
          <a:xfrm rot="5400000">
            <a:off x="142858" y="2285979"/>
            <a:ext cx="4143375" cy="3714776"/>
          </a:xfrm>
          <a:ln w="88900" cap="sq" cmpd="thickThin">
            <a:solidFill>
              <a:schemeClr val="accent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616" y="5643578"/>
            <a:ext cx="190261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714875" y="6143625"/>
            <a:ext cx="3786188" cy="500063"/>
          </a:xfrm>
        </p:spPr>
        <p:txBody>
          <a:bodyPr/>
          <a:lstStyle/>
          <a:p>
            <a:r>
              <a:rPr lang="ru-RU" sz="1400" dirty="0" smtClean="0"/>
              <a:t>  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1357298"/>
            <a:ext cx="4500594" cy="4857784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Бунькова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Анисья</a:t>
            </a:r>
            <a:r>
              <a:rPr lang="ru-RU" sz="2400" b="1" dirty="0" smtClean="0">
                <a:solidFill>
                  <a:srgbClr val="FF0000"/>
                </a:solidFill>
              </a:rPr>
              <a:t>  Максимовна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7. 01. 1924 г.- май 2012г.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Окончила фельдшерско-акушерскую школу в г.Ирбите. Призвана в 28.09. 1942 г. на фронт. Участвовала в боях под Сталинградом в медицинском санитарном батальоне медсестрой. Демобилизована  в сентябре 1944 г. из Польши. Имеет награды:  медаль «За оборону Сталинграда», «За Победу над Германией» , орден «Отечественной войны» за битву на Курской дуге и юбилейные.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    После войны работала в Верхнесинячихинской  больнице  операционной  медсестрой.</a:t>
            </a:r>
            <a:endParaRPr lang="ru-RU" sz="2000" b="1" dirty="0"/>
          </a:p>
        </p:txBody>
      </p:sp>
      <p:pic>
        <p:nvPicPr>
          <p:cNvPr id="17412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Users\Ирка\Desktop\альбом тружеников тыла\DSCF02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456" b="6456"/>
          <a:stretch>
            <a:fillRect/>
          </a:stretch>
        </p:blipFill>
        <p:spPr>
          <a:xfrm>
            <a:off x="428596" y="1857364"/>
            <a:ext cx="3571900" cy="471490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071813"/>
            <a:ext cx="4029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7750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dirty="0" smtClean="0">
                <a:solidFill>
                  <a:srgbClr val="FF0000"/>
                </a:solidFill>
                <a:latin typeface="Arial Black" pitchFamily="34" charset="0"/>
              </a:rPr>
              <a:t>Люди! Помните,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dirty="0" smtClean="0">
                <a:solidFill>
                  <a:srgbClr val="FF0000"/>
                </a:solidFill>
                <a:latin typeface="Arial Black" pitchFamily="34" charset="0"/>
              </a:rPr>
              <a:t> пока сердце стучит,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dirty="0" smtClean="0">
                <a:solidFill>
                  <a:srgbClr val="FF0000"/>
                </a:solidFill>
                <a:latin typeface="Arial Black" pitchFamily="34" charset="0"/>
              </a:rPr>
              <a:t>помните!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dirty="0" smtClean="0">
                <a:solidFill>
                  <a:srgbClr val="FF0000"/>
                </a:solidFill>
                <a:latin typeface="Arial Black" pitchFamily="34" charset="0"/>
              </a:rPr>
              <a:t>Какой   ценой  завоевано  счастье.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dirty="0" smtClean="0">
                <a:solidFill>
                  <a:srgbClr val="FF0000"/>
                </a:solidFill>
                <a:latin typeface="Arial Black" pitchFamily="34" charset="0"/>
              </a:rPr>
              <a:t>Пожалуйста,  помните!!!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7892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282 из 10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929188"/>
            <a:ext cx="20145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714488"/>
            <a:ext cx="4429125" cy="49292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Круглова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Ольга Сидоровна</a:t>
            </a:r>
          </a:p>
          <a:p>
            <a:pPr algn="ctr"/>
            <a:r>
              <a:rPr lang="ru-RU" sz="1800" b="1" dirty="0" smtClean="0"/>
              <a:t>10.07. 1923 г.-21.07.2016г.</a:t>
            </a:r>
          </a:p>
          <a:p>
            <a:pPr algn="ctr"/>
            <a:r>
              <a:rPr lang="ru-RU" sz="2000" b="1" dirty="0" smtClean="0"/>
              <a:t>Мобилизована в ряды Красной армии в 1943 г. старшим военфельдшером в войска второго Белорусского Фронта. Дошла до Берлина. Награждена Орденом Великой Отечественной войны 2 степени, медалью Жукова,  юбилейными медалями.  </a:t>
            </a:r>
          </a:p>
          <a:p>
            <a:pPr algn="ctr"/>
            <a:r>
              <a:rPr lang="ru-RU" sz="2000" b="1" dirty="0" smtClean="0"/>
              <a:t>  С  1960 г.-1979 г. работала заведующей  фельдшерского мед. пункта в </a:t>
            </a:r>
            <a:r>
              <a:rPr lang="ru-RU" sz="2000" b="1" dirty="0" err="1" smtClean="0"/>
              <a:t>п.Бубчиково</a:t>
            </a:r>
            <a:r>
              <a:rPr lang="ru-RU" sz="1800" dirty="0" smtClean="0"/>
              <a:t>. </a:t>
            </a:r>
          </a:p>
        </p:txBody>
      </p:sp>
      <p:pic>
        <p:nvPicPr>
          <p:cNvPr id="19460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Users\Ирка\Desktop\альбом тружеников тыла\DSCF02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5833" b="5833"/>
          <a:stretch>
            <a:fillRect/>
          </a:stretch>
        </p:blipFill>
        <p:spPr>
          <a:xfrm>
            <a:off x="500034" y="2000240"/>
            <a:ext cx="3643309" cy="4543425"/>
          </a:xfrm>
          <a:ln w="88900" cap="sq" cmpd="thickThin">
            <a:solidFill>
              <a:schemeClr val="accent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а 282 из 10877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643446"/>
            <a:ext cx="2214577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2000240"/>
            <a:ext cx="4041775" cy="571503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Пятыгин</a:t>
            </a:r>
            <a:r>
              <a:rPr lang="ru-RU" dirty="0" smtClean="0">
                <a:solidFill>
                  <a:srgbClr val="FF0000"/>
                </a:solidFill>
              </a:rPr>
              <a:t> Василий Петрович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29124" y="2571744"/>
            <a:ext cx="4041775" cy="358383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</a:t>
            </a:r>
            <a:r>
              <a:rPr lang="ru-RU" sz="2000" b="1" dirty="0" smtClean="0"/>
              <a:t>1919-1976г.</a:t>
            </a:r>
          </a:p>
          <a:p>
            <a:pPr algn="ctr">
              <a:buNone/>
            </a:pPr>
            <a:r>
              <a:rPr lang="ru-RU" sz="2000" b="1" dirty="0" smtClean="0"/>
              <a:t>Окончил </a:t>
            </a:r>
            <a:r>
              <a:rPr lang="ru-RU" sz="2000" b="1" dirty="0" err="1" smtClean="0"/>
              <a:t>мед.училище,ушёл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в армию в1939г.Вернулся 1960г.</a:t>
            </a:r>
          </a:p>
          <a:p>
            <a:pPr algn="ctr">
              <a:buNone/>
            </a:pPr>
            <a:r>
              <a:rPr lang="ru-RU" sz="2000" b="1" dirty="0" smtClean="0"/>
              <a:t>Принят фельдшером на здравпункт Флюсового рудника </a:t>
            </a:r>
            <a:r>
              <a:rPr lang="ru-RU" sz="2000" b="1" dirty="0" err="1" smtClean="0"/>
              <a:t>В-Синячихинской</a:t>
            </a:r>
            <a:r>
              <a:rPr lang="ru-RU" sz="2000" b="1" dirty="0" smtClean="0"/>
              <a:t> больницы.</a:t>
            </a:r>
          </a:p>
          <a:p>
            <a:pPr algn="ctr">
              <a:buNone/>
            </a:pPr>
            <a:r>
              <a:rPr lang="ru-RU" sz="2000" b="1" dirty="0" smtClean="0"/>
              <a:t>Имеет награды за Победу над </a:t>
            </a:r>
            <a:r>
              <a:rPr lang="ru-RU" sz="2000" b="1" dirty="0" err="1" smtClean="0"/>
              <a:t>Японией,орден</a:t>
            </a:r>
            <a:r>
              <a:rPr lang="ru-RU" sz="2000" b="1" dirty="0" smtClean="0"/>
              <a:t> Красной Звезды за боевые </a:t>
            </a:r>
            <a:r>
              <a:rPr lang="ru-RU" sz="2000" b="1" dirty="0" err="1" smtClean="0"/>
              <a:t>заслуги,юбилейные</a:t>
            </a:r>
            <a:r>
              <a:rPr lang="ru-RU" sz="2000" b="1" dirty="0" smtClean="0"/>
              <a:t> медали .Участник </a:t>
            </a:r>
            <a:r>
              <a:rPr lang="ru-RU" b="1" dirty="0" smtClean="0"/>
              <a:t>ВОВ</a:t>
            </a:r>
            <a:endParaRPr lang="ru-RU" b="1" dirty="0"/>
          </a:p>
        </p:txBody>
      </p:sp>
      <p:pic>
        <p:nvPicPr>
          <p:cNvPr id="3074" name="Picture 2" descr="C:\Users\Ирочка\Desktop\DSCF8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74874"/>
            <a:ext cx="3200111" cy="4276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90" y="0"/>
            <a:ext cx="8899010" cy="25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артинка 282 из 1087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00570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14810" y="2214554"/>
            <a:ext cx="4471990" cy="4286280"/>
          </a:xfrm>
        </p:spPr>
        <p:txBody>
          <a:bodyPr/>
          <a:lstStyle/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Халемин</a:t>
            </a:r>
            <a:r>
              <a:rPr lang="ru-RU" sz="2400" b="1" dirty="0" smtClean="0">
                <a:solidFill>
                  <a:srgbClr val="FF0000"/>
                </a:solidFill>
              </a:rPr>
              <a:t>    Яков Александрович</a:t>
            </a:r>
          </a:p>
          <a:p>
            <a:pPr algn="ctr">
              <a:buNone/>
            </a:pPr>
            <a:r>
              <a:rPr lang="ru-RU" sz="2000" b="1" dirty="0" smtClean="0"/>
              <a:t>1923-2000г.</a:t>
            </a:r>
          </a:p>
          <a:p>
            <a:pPr algn="ctr">
              <a:buNone/>
            </a:pPr>
            <a:r>
              <a:rPr lang="ru-RU" sz="2000" b="1" dirty="0" smtClean="0"/>
              <a:t>Окончил </a:t>
            </a:r>
            <a:r>
              <a:rPr lang="ru-RU" sz="2000" b="1" dirty="0" err="1" smtClean="0"/>
              <a:t>Н-Тагильское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мед.училище,фельдшер-акушер</a:t>
            </a:r>
            <a:r>
              <a:rPr lang="ru-RU" sz="2000" b="1" dirty="0" smtClean="0"/>
              <a:t>, ушёл  добровольцем</a:t>
            </a:r>
          </a:p>
          <a:p>
            <a:pPr algn="ctr">
              <a:buNone/>
            </a:pPr>
            <a:r>
              <a:rPr lang="ru-RU" sz="2000" b="1" dirty="0" smtClean="0"/>
              <a:t>на фронт.   В   1946г. демобилизован.Работал                   </a:t>
            </a:r>
            <a:r>
              <a:rPr lang="ru-RU" sz="2000" b="1" dirty="0" err="1" smtClean="0"/>
              <a:t>В-Синячихинской</a:t>
            </a:r>
            <a:r>
              <a:rPr lang="ru-RU" sz="2000" b="1" dirty="0" smtClean="0"/>
              <a:t> больнице  дерматологом  по1951г.Отличник  здравоохранения.Имеет15 правительственных наград. </a:t>
            </a:r>
          </a:p>
          <a:p>
            <a:endParaRPr lang="ru-RU" sz="2000" dirty="0" smtClean="0"/>
          </a:p>
        </p:txBody>
      </p:sp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DSCF036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42910" y="2214554"/>
            <a:ext cx="3286148" cy="431164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а 282 из 1087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14884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Елькина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Антонида</a:t>
            </a:r>
            <a:r>
              <a:rPr lang="ru-RU" b="1" dirty="0" smtClean="0">
                <a:solidFill>
                  <a:srgbClr val="FF0000"/>
                </a:solidFill>
              </a:rPr>
              <a:t> Афанасьевна</a:t>
            </a:r>
          </a:p>
          <a:p>
            <a:pPr algn="ctr">
              <a:buNone/>
            </a:pPr>
            <a:r>
              <a:rPr lang="ru-RU" b="1" dirty="0" smtClean="0"/>
              <a:t>1920г.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143248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Окончила Свердловский </a:t>
            </a:r>
            <a:r>
              <a:rPr lang="ru-RU" b="1" dirty="0" err="1" smtClean="0"/>
              <a:t>мед.институт,терапевт</a:t>
            </a:r>
            <a:r>
              <a:rPr lang="ru-RU" b="1" dirty="0" smtClean="0"/>
              <a:t>. Ушла на </a:t>
            </a:r>
            <a:r>
              <a:rPr lang="ru-RU" b="1" dirty="0" err="1" smtClean="0"/>
              <a:t>фронт.В</a:t>
            </a:r>
            <a:r>
              <a:rPr lang="ru-RU" b="1" dirty="0" smtClean="0"/>
              <a:t> 1943г.демобелизована по состоянию здоровья.             В 1944г.была принята                </a:t>
            </a:r>
            <a:r>
              <a:rPr lang="ru-RU" b="1" dirty="0" err="1" smtClean="0"/>
              <a:t>В-Синячихинскую</a:t>
            </a:r>
            <a:r>
              <a:rPr lang="ru-RU" b="1" dirty="0" smtClean="0"/>
              <a:t> больницу терапевтом.</a:t>
            </a:r>
          </a:p>
          <a:p>
            <a:pPr algn="ctr"/>
            <a:r>
              <a:rPr lang="ru-RU" b="1" dirty="0" smtClean="0"/>
              <a:t>Проработала до 1962г.</a:t>
            </a:r>
          </a:p>
        </p:txBody>
      </p:sp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63994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рочка\Desktop\лыжня России 2014г\Елькина А. А.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72816"/>
            <a:ext cx="3424112" cy="4728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282 из 1087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572008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2428868"/>
            <a:ext cx="4929222" cy="414340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Черных  Валентин  </a:t>
            </a:r>
            <a:r>
              <a:rPr lang="ru-RU" sz="2400" b="1" dirty="0" err="1" smtClean="0">
                <a:solidFill>
                  <a:srgbClr val="FF0000"/>
                </a:solidFill>
              </a:rPr>
              <a:t>Афиногенович</a:t>
            </a:r>
            <a:r>
              <a:rPr lang="ru-RU" sz="2400" b="1" dirty="0" smtClean="0">
                <a:solidFill>
                  <a:srgbClr val="FF0000"/>
                </a:solidFill>
              </a:rPr>
              <a:t>             </a:t>
            </a:r>
          </a:p>
          <a:p>
            <a:pPr algn="ctr">
              <a:buNone/>
            </a:pPr>
            <a:r>
              <a:rPr lang="ru-RU" sz="2000" b="1" dirty="0" smtClean="0"/>
              <a:t>Призван в 1943году. Воевал на Ленинградском, Калининском, </a:t>
            </a:r>
            <a:r>
              <a:rPr lang="ru-RU" sz="2000" b="1" dirty="0" err="1" smtClean="0"/>
              <a:t>Белоруском</a:t>
            </a:r>
            <a:r>
              <a:rPr lang="ru-RU" sz="2000" b="1" dirty="0" smtClean="0"/>
              <a:t> фронтах под командованием Говорова.                        С 1945-48г.воевал на Дальнем Востоке. Демобилизован в 1948г.Имеет медаль за «Отвагу»,юбилейные</a:t>
            </a:r>
            <a:r>
              <a:rPr lang="ru-RU" b="1" dirty="0" smtClean="0"/>
              <a:t>. </a:t>
            </a:r>
          </a:p>
        </p:txBody>
      </p:sp>
      <p:pic>
        <p:nvPicPr>
          <p:cNvPr id="1026" name="Picture 2" descr="C:\Users\Ирка\Desktop\Черных В. 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906489"/>
            <a:ext cx="3214709" cy="459434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 descr="C:\Users\Ирка\Desktop\0_8edcc_9df3acb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171400"/>
            <a:ext cx="914400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1485</Words>
  <Application>Microsoft Office PowerPoint</Application>
  <PresentationFormat>Экран (4:3)</PresentationFormat>
  <Paragraphs>204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5</vt:lpstr>
      <vt:lpstr>Участники Великой Отечественной войны, вдовы,  труженики тыла </vt:lpstr>
      <vt:lpstr>Участники Великой Отечественной Войны </vt:lpstr>
      <vt:lpstr>        </vt:lpstr>
      <vt:lpstr>Слайд 5</vt:lpstr>
      <vt:lpstr>Слайд 6</vt:lpstr>
      <vt:lpstr>Слайд 7</vt:lpstr>
      <vt:lpstr>Слайд 8</vt:lpstr>
      <vt:lpstr>Слайд 9</vt:lpstr>
      <vt:lpstr>Труженики тыла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Дети  Великой Отечественной Войны 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Ирка</dc:creator>
  <cp:lastModifiedBy>PSIHIATR</cp:lastModifiedBy>
  <cp:revision>187</cp:revision>
  <dcterms:created xsi:type="dcterms:W3CDTF">2012-08-14T11:43:07Z</dcterms:created>
  <dcterms:modified xsi:type="dcterms:W3CDTF">2020-05-06T09:26:37Z</dcterms:modified>
</cp:coreProperties>
</file>